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1" r:id="rId4"/>
    <p:sldMasterId id="2147483743" r:id="rId5"/>
    <p:sldMasterId id="2147483756" r:id="rId6"/>
  </p:sldMasterIdLst>
  <p:notesMasterIdLst>
    <p:notesMasterId r:id="rId23"/>
  </p:notesMasterIdLst>
  <p:sldIdLst>
    <p:sldId id="256" r:id="rId7"/>
    <p:sldId id="11088556" r:id="rId8"/>
    <p:sldId id="11088557" r:id="rId9"/>
    <p:sldId id="11088558" r:id="rId10"/>
    <p:sldId id="11088559" r:id="rId11"/>
    <p:sldId id="11088560" r:id="rId12"/>
    <p:sldId id="11088555" r:id="rId13"/>
    <p:sldId id="257" r:id="rId14"/>
    <p:sldId id="11088562" r:id="rId15"/>
    <p:sldId id="11088563" r:id="rId16"/>
    <p:sldId id="261" r:id="rId17"/>
    <p:sldId id="11088564" r:id="rId18"/>
    <p:sldId id="11088565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6A18EE-5DBB-4640-91B1-876D59DE29A5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1DD20-822A-4FC8-98C1-4AAAE734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8A064-B73C-4BDD-BC16-F4718B1E2D0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1C612-D1C3-4ECB-BAF7-27482771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C8396-763B-4A6A-A07E-B94260F2CE6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DECD9-ECCA-480F-8390-7AC31403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F806B-122E-4724-B9FC-1C18C08AB5B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363F8-90FB-4AEB-B930-56332F9E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180E4-65EA-4164-B57D-FD5B7098AF4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A47EC-1723-4CD5-B2FD-C8AAD1D2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EEF31-613E-441D-AE40-EF3FDAA4DA3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B9648-CE1B-4E3B-8339-260545C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56D44-A05B-4F96-A75E-E6A20D3A2898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9B2F4-51C9-4507-9288-DBB8CD85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9EE0-7EDB-4E95-95F8-C937A29FA87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A1945-3982-4EEE-B69F-A87D9C9A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6FE481-86C8-41A0-8BAA-BAB346EA53E5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4FE85-D4A0-4C87-820B-0583EAF3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C4FCF-E03D-47C9-9909-2454A1301DE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B316B-2A02-400F-9F59-8F231D46B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D134B-36A4-4366-BB16-E398885F6E8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B2337-E47A-4D1F-8F62-6A14BF4A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D51E-6FEF-46C8-B915-1AADA82CF5EC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B0B8A8-8669-48DC-8CBC-DFBC78E0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622C7-0951-4ADE-BD6B-D4E678DE9F57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AB6C8-1911-4088-AE95-518E635A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E99DB-F995-4AEB-922F-F330885DC73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85365-8847-42EC-A839-F06E5961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55BE0-5E50-41A3-81F8-40565F9F6E0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C3521-D51B-4F95-BF34-B0995174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E8357-6FA1-4AAF-84E7-22AD2A09477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CD79F-7A37-4EF7-BD3F-9770A0D7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FBE8A-C1CD-40AE-A464-1022FF31E329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7D917-0DD0-405B-9946-830C0295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55593-E441-4D2E-BEE9-2621DEFDCEDB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7AAFB-2A99-48D6-9FC4-43AE2004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FB808-6092-41DA-9262-7F86870AF9A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6DEB4-A791-487D-B5F0-5A06A532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A4F93-680F-4EFD-91A0-AE99CEE995F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F4AE47-5A2D-40BF-A58C-5AF26A5B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1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ACA52-82E4-4C47-A878-BC786CD4E11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9290CD-4148-4765-BBB0-A23002E50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C97C8-5EB0-4F1C-9801-4584A191EC8F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EA282-56D8-409E-91E4-691FE8A8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1406-5C73-49E7-A7C5-A95C6353B00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423AFF-2727-4986-9A93-6189126D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3F5E6-9CDB-46E9-BB62-D06FE597DE0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57214-C02F-4008-99A1-2A9AAC85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51E6B-E45F-436A-B7F7-0A2129B11E2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823AF8-F032-492E-8586-82DB373F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13192-9600-4C39-9EC0-E0E7FAFCE86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C8B55-2001-4FC8-888A-6AD6E9D4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490CBE-B5FE-413A-A8BD-B21E3884AC34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6328E-BC8F-4049-8A0C-C7A74633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6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0A64-117C-436C-A740-1735E759B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8DFD4-F32B-404E-BE28-FA2235D7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2996B-5D53-4C27-92BC-F7B02B6E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8F27A-DFE0-4589-8B91-0DBA1BE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B1BB-6A2D-425A-AE25-B7A6D18F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2A61-FF46-48B2-826E-A0D1B832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D7604-E003-489B-AA80-54BD6515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55B3-2289-4E4D-8288-C6927204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A24E-A5AF-4A8A-B155-064B872A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10E2-2517-4F8F-A49A-9B638867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08F5-1794-4205-A175-0C4BAFBF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A188-0F35-4E61-AAE8-707DB9E9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B000C-28B7-4012-A294-1C73A125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D9F8-99A6-49E6-8D26-CC429A3A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8DD7A-4BCC-47A9-A809-224C8C3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9D8C8-2C10-4077-B2D4-F79B5C3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AED-BD62-45C1-93FC-B5B1A12D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5CFE-AA5F-46EB-883C-49781377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C98F8-CB7F-49D1-AE76-B8D8CA44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DB837-530F-40B3-BBBD-62FD0668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3C196-0C46-4F59-9B3A-050294EF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AAB38-8ACF-458D-80A8-A7FA2833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B9CEC-14D0-49F4-8868-AA1A10E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F0A2B-9C85-48B1-8456-1C2474A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A269-2271-445E-AD2B-AC2452D7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893C3-420B-4ABA-87A8-43D45E4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245F9-CDEB-4749-A1EC-136273BD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B86E5-8137-4991-8417-8923DE4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3EBCFA-CA40-4DA4-9BC3-24A8456C4F3A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70D908-9547-4D5F-BBDE-C2167441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7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8FAEB-12B8-4C25-A794-A7F37280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AD24F-85B0-4CD2-BB33-583B52A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7935-DE9D-4370-A88E-635BD2BE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554B-5793-4720-AF98-0066AF1B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E926-B3C7-481F-BAD9-1A07EEED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747FC-4C03-409B-89A4-976B50D3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44595-29AD-454A-8F28-0CC8A93A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2A96-21B2-4758-943E-444FEBF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11EF5-C888-4087-8F1D-DE7BE6E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37A8-0C08-4E6A-B12C-660A60FD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0348-3D41-4D29-A2DC-44F1BC3B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0599E-3047-4DB4-B35F-EE69FF03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7ADF7-86CC-4A54-8222-7B625F8F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8A94-134C-4040-BCE8-70511CFB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63538-9CD0-4419-BCA2-0D9D187D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7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7F03-DE9B-4B7B-AE5B-F09CB9D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13BC3-E34D-4144-A49E-F263E760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B0DDB-B446-4A61-B9AB-F0C998CF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AFC7-5F2D-449C-B573-F4A4EC15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3F1F-AB36-438C-869C-0DD7CD2F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8052B-0C9B-4F92-B3B5-681A83B8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12F99-4B0C-4A75-808D-C007ABE0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1F3-EA80-4199-8EF3-88DB1A6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FD40-E3A5-493A-9410-FF2535B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FD68-5887-4E54-90E1-D6EF1671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37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89372-7C9B-4825-8EC5-D8E1DBC472D3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4E8A4-FE93-4D66-B2DB-AC0888D7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6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86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0623-074E-43E8-A1B1-C68871B78651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3456C-7F30-4174-B9BE-7DE9C2C3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9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1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20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7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74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2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4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4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95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CA7BA-229C-483E-9571-07C0203ECCEA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488E3-F58E-4043-926F-DFA70D2B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8942-59DC-4681-B702-1B592464670E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89BE1A-DACE-438A-B724-6ED76564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CD947-41EE-4C94-A3A8-4BF83D8582D0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02966-DF9B-4FE8-ACEA-7C6FA415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920F81-8264-4AD6-99FF-5894DE76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84D55-0FE3-4029-BF7B-98BA63F850C1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82831FC-084A-40A7-9932-329B7E24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7E5C34-EB8D-4EFD-97D0-82DA82060336}" type="datetimeFigureOut">
              <a:rPr lang="en-US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A6F5C8-8E1C-485A-AAF5-FE1F9B9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970DA-DA2F-48E4-BCCE-C12642EF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CF4D-B302-46B1-AAE2-A66C5CFA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6135-2579-4562-8BB5-F8895BB23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 smtClean="0"/>
              <a:pPr>
                <a:defRPr/>
              </a:pPr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FC84-18EC-40ED-A46D-FB1D523F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3381-DFE4-4C3C-94F5-A3D9643A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20F81-8264-4AD6-99FF-5894DE76D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gif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17" Type="http://schemas.openxmlformats.org/officeDocument/2006/relationships/slide" Target="slide7.xml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gif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034" y="7217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812800" y="2286001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b) 236 :  5 = ?</a:t>
            </a:r>
          </a:p>
        </p:txBody>
      </p: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914400" y="3022600"/>
            <a:ext cx="3149600" cy="1219200"/>
            <a:chOff x="432" y="1872"/>
            <a:chExt cx="1488" cy="768"/>
          </a:xfrm>
        </p:grpSpPr>
        <p:sp>
          <p:nvSpPr>
            <p:cNvPr id="5147" name="Text Box 13"/>
            <p:cNvSpPr txBox="1">
              <a:spLocks noChangeArrowheads="1"/>
            </p:cNvSpPr>
            <p:nvPr/>
          </p:nvSpPr>
          <p:spPr bwMode="auto">
            <a:xfrm>
              <a:off x="432" y="1872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236     5</a:t>
              </a:r>
            </a:p>
          </p:txBody>
        </p:sp>
        <p:grpSp>
          <p:nvGrpSpPr>
            <p:cNvPr id="5148" name="Group 14"/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5149" name="Line 15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0" name="Line 1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012951" y="34671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14400" y="3420533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1620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165600" y="2918887"/>
            <a:ext cx="5181600" cy="6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23 chia 5 được 4, viết 4.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064000" y="3452285"/>
            <a:ext cx="751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4 nhân 5 bằng 20; 23 trừ 20 bằng 3. </a:t>
            </a:r>
          </a:p>
        </p:txBody>
      </p:sp>
      <p:sp>
        <p:nvSpPr>
          <p:cNvPr id="5144" name="Text Box 29"/>
          <p:cNvSpPr txBox="1">
            <a:spLocks noChangeArrowheads="1"/>
          </p:cNvSpPr>
          <p:nvPr/>
        </p:nvSpPr>
        <p:spPr bwMode="auto">
          <a:xfrm>
            <a:off x="4070352" y="3996265"/>
            <a:ext cx="8121649" cy="6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Hạ 6; được 36; 36 chia 5 được 7,viết 7.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152901" y="4557185"/>
            <a:ext cx="76327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7 nhân 5 bằng 35; 36 trừ 35 bằng 1.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336800" y="3486151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1162051" y="4191001"/>
            <a:ext cx="81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5135" name="Text Box 33"/>
          <p:cNvSpPr txBox="1">
            <a:spLocks noChangeArrowheads="1"/>
          </p:cNvSpPr>
          <p:nvPr/>
        </p:nvSpPr>
        <p:spPr bwMode="auto">
          <a:xfrm>
            <a:off x="7518400" y="5638800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406400" y="5410201"/>
            <a:ext cx="436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</a:rPr>
              <a:t>236 : 5 = 47(dư 1)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016000" y="39370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016000" y="47498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416051" y="46609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14033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167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9" grpId="0"/>
      <p:bldP spid="79890" grpId="0"/>
      <p:bldP spid="79893" grpId="0"/>
      <p:bldP spid="79898" grpId="0"/>
      <p:bldP spid="79902" grpId="0"/>
      <p:bldP spid="79903" grpId="0"/>
      <p:bldP spid="79904" grpId="0"/>
      <p:bldP spid="79912" grpId="0"/>
      <p:bldP spid="79915" grpId="0"/>
      <p:bldP spid="79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772172" y="127882"/>
            <a:ext cx="10008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62560" y="1404737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34077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730251" y="1490550"/>
            <a:ext cx="3149600" cy="1219200"/>
            <a:chOff x="528" y="2304"/>
            <a:chExt cx="1488" cy="768"/>
          </a:xfrm>
        </p:grpSpPr>
        <p:sp>
          <p:nvSpPr>
            <p:cNvPr id="6196" name="Text Box 15"/>
            <p:cNvSpPr txBox="1">
              <a:spLocks noChangeArrowheads="1"/>
            </p:cNvSpPr>
            <p:nvPr/>
          </p:nvSpPr>
          <p:spPr bwMode="auto">
            <a:xfrm>
              <a:off x="528" y="230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872     4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97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98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99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877" name="Group 29"/>
          <p:cNvGrpSpPr>
            <a:grpSpLocks/>
          </p:cNvGrpSpPr>
          <p:nvPr/>
        </p:nvGrpSpPr>
        <p:grpSpPr bwMode="auto">
          <a:xfrm>
            <a:off x="217714" y="304802"/>
            <a:ext cx="3454400" cy="941900"/>
            <a:chOff x="1680" y="1440"/>
            <a:chExt cx="1632" cy="593"/>
          </a:xfrm>
        </p:grpSpPr>
        <p:sp>
          <p:nvSpPr>
            <p:cNvPr id="6189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6190" name="Group 31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6191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6193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92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8897" name="Group 49"/>
          <p:cNvGrpSpPr>
            <a:grpSpLocks/>
          </p:cNvGrpSpPr>
          <p:nvPr/>
        </p:nvGrpSpPr>
        <p:grpSpPr bwMode="auto">
          <a:xfrm>
            <a:off x="667836" y="2509381"/>
            <a:ext cx="984251" cy="1519767"/>
            <a:chOff x="528" y="2841"/>
            <a:chExt cx="465" cy="957"/>
          </a:xfrm>
        </p:grpSpPr>
        <p:sp>
          <p:nvSpPr>
            <p:cNvPr id="6186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8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96" name="Group 48"/>
          <p:cNvGrpSpPr>
            <a:grpSpLocks/>
          </p:cNvGrpSpPr>
          <p:nvPr/>
        </p:nvGrpSpPr>
        <p:grpSpPr bwMode="auto">
          <a:xfrm>
            <a:off x="525479" y="1887538"/>
            <a:ext cx="3312583" cy="2797174"/>
            <a:chOff x="233" y="1262"/>
            <a:chExt cx="1565" cy="1762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262" y="1262"/>
              <a:ext cx="15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8        218</a:t>
              </a:r>
            </a:p>
          </p:txBody>
        </p:sp>
        <p:sp>
          <p:nvSpPr>
            <p:cNvPr id="6182" name="Rectangle 42"/>
            <p:cNvSpPr>
              <a:spLocks noChangeArrowheads="1"/>
            </p:cNvSpPr>
            <p:nvPr/>
          </p:nvSpPr>
          <p:spPr bwMode="auto">
            <a:xfrm>
              <a:off x="276" y="1512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07 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6183" name="Rectangle 43"/>
            <p:cNvSpPr>
              <a:spLocks noChangeArrowheads="1"/>
            </p:cNvSpPr>
            <p:nvPr/>
          </p:nvSpPr>
          <p:spPr bwMode="auto">
            <a:xfrm>
              <a:off x="233" y="1748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</a:t>
              </a:r>
            </a:p>
          </p:txBody>
        </p:sp>
        <p:sp>
          <p:nvSpPr>
            <p:cNvPr id="6184" name="Rectangle 45"/>
            <p:cNvSpPr>
              <a:spLocks noChangeArrowheads="1"/>
            </p:cNvSpPr>
            <p:nvPr/>
          </p:nvSpPr>
          <p:spPr bwMode="auto">
            <a:xfrm>
              <a:off x="386" y="1938"/>
              <a:ext cx="448" cy="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</a:t>
              </a:r>
              <a:endParaRPr lang="vi-VN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5" name="Rectangle 47"/>
            <p:cNvSpPr>
              <a:spLocks noChangeArrowheads="1"/>
            </p:cNvSpPr>
            <p:nvPr/>
          </p:nvSpPr>
          <p:spPr bwMode="auto">
            <a:xfrm>
              <a:off x="311" y="2604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</p:grpSp>
      <p:grpSp>
        <p:nvGrpSpPr>
          <p:cNvPr id="78898" name="Group 50"/>
          <p:cNvGrpSpPr>
            <a:grpSpLocks/>
          </p:cNvGrpSpPr>
          <p:nvPr/>
        </p:nvGrpSpPr>
        <p:grpSpPr bwMode="auto">
          <a:xfrm>
            <a:off x="4420056" y="1498986"/>
            <a:ext cx="3149600" cy="1219200"/>
            <a:chOff x="528" y="2304"/>
            <a:chExt cx="1488" cy="768"/>
          </a:xfrm>
        </p:grpSpPr>
        <p:sp>
          <p:nvSpPr>
            <p:cNvPr id="6177" name="Text Box 51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390     6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8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80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8248109" y="1498986"/>
            <a:ext cx="3149600" cy="1219200"/>
            <a:chOff x="528" y="2304"/>
            <a:chExt cx="1488" cy="768"/>
          </a:xfrm>
        </p:grpSpPr>
        <p:sp>
          <p:nvSpPr>
            <p:cNvPr id="6173" name="Text Box 56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905     5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4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5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4275669" y="2110728"/>
            <a:ext cx="2432049" cy="2391547"/>
            <a:chOff x="2020" y="1330"/>
            <a:chExt cx="1149" cy="1506"/>
          </a:xfrm>
        </p:grpSpPr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2020" y="1330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36     65</a:t>
              </a:r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2074" y="1708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030        </a:t>
              </a:r>
            </a:p>
          </p:txBody>
        </p:sp>
        <p:sp>
          <p:nvSpPr>
            <p:cNvPr id="6169" name="Rectangle 64"/>
            <p:cNvSpPr>
              <a:spLocks noChangeArrowheads="1"/>
            </p:cNvSpPr>
            <p:nvPr/>
          </p:nvSpPr>
          <p:spPr bwMode="auto">
            <a:xfrm>
              <a:off x="2130" y="199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30        </a:t>
              </a:r>
            </a:p>
          </p:txBody>
        </p:sp>
        <p:sp>
          <p:nvSpPr>
            <p:cNvPr id="6170" name="Rectangle 65"/>
            <p:cNvSpPr>
              <a:spLocks noChangeArrowheads="1"/>
            </p:cNvSpPr>
            <p:nvPr/>
          </p:nvSpPr>
          <p:spPr bwMode="auto">
            <a:xfrm>
              <a:off x="2142" y="241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0        </a:t>
              </a:r>
            </a:p>
          </p:txBody>
        </p:sp>
        <p:sp>
          <p:nvSpPr>
            <p:cNvPr id="6171" name="Line 66"/>
            <p:cNvSpPr>
              <a:spLocks noChangeShapeType="1"/>
            </p:cNvSpPr>
            <p:nvPr/>
          </p:nvSpPr>
          <p:spPr bwMode="auto">
            <a:xfrm>
              <a:off x="2088" y="174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2" name="Line 67"/>
            <p:cNvSpPr>
              <a:spLocks noChangeShapeType="1"/>
            </p:cNvSpPr>
            <p:nvPr/>
          </p:nvSpPr>
          <p:spPr bwMode="auto">
            <a:xfrm>
              <a:off x="2145" y="2394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925" name="Group 77"/>
          <p:cNvGrpSpPr>
            <a:grpSpLocks/>
          </p:cNvGrpSpPr>
          <p:nvPr/>
        </p:nvGrpSpPr>
        <p:grpSpPr bwMode="auto">
          <a:xfrm>
            <a:off x="8221381" y="2063770"/>
            <a:ext cx="2590800" cy="2896563"/>
            <a:chOff x="3874" y="2368"/>
            <a:chExt cx="1224" cy="1825"/>
          </a:xfrm>
        </p:grpSpPr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3898" y="2368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5       181</a:t>
              </a:r>
            </a:p>
          </p:txBody>
        </p:sp>
        <p:sp>
          <p:nvSpPr>
            <p:cNvPr id="6159" name="Rectangle 68"/>
            <p:cNvSpPr>
              <a:spLocks noChangeArrowheads="1"/>
            </p:cNvSpPr>
            <p:nvPr/>
          </p:nvSpPr>
          <p:spPr bwMode="auto">
            <a:xfrm>
              <a:off x="3874" y="2659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0" name="Rectangle 69"/>
            <p:cNvSpPr>
              <a:spLocks noChangeArrowheads="1"/>
            </p:cNvSpPr>
            <p:nvPr/>
          </p:nvSpPr>
          <p:spPr bwMode="auto">
            <a:xfrm>
              <a:off x="3882" y="2917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1" name="Rectangle 70"/>
            <p:cNvSpPr>
              <a:spLocks noChangeArrowheads="1"/>
            </p:cNvSpPr>
            <p:nvPr/>
          </p:nvSpPr>
          <p:spPr bwMode="auto">
            <a:xfrm>
              <a:off x="4022" y="3178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05        </a:t>
              </a:r>
            </a:p>
          </p:txBody>
        </p:sp>
        <p:sp>
          <p:nvSpPr>
            <p:cNvPr id="6162" name="Rectangle 71"/>
            <p:cNvSpPr>
              <a:spLocks noChangeArrowheads="1"/>
            </p:cNvSpPr>
            <p:nvPr/>
          </p:nvSpPr>
          <p:spPr bwMode="auto">
            <a:xfrm>
              <a:off x="4176" y="3438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 </a:t>
              </a:r>
            </a:p>
          </p:txBody>
        </p:sp>
        <p:sp>
          <p:nvSpPr>
            <p:cNvPr id="6163" name="Rectangle 72"/>
            <p:cNvSpPr>
              <a:spLocks noChangeArrowheads="1"/>
            </p:cNvSpPr>
            <p:nvPr/>
          </p:nvSpPr>
          <p:spPr bwMode="auto">
            <a:xfrm>
              <a:off x="4176" y="3773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3905" y="273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5" name="Line 74"/>
            <p:cNvSpPr>
              <a:spLocks noChangeShapeType="1"/>
            </p:cNvSpPr>
            <p:nvPr/>
          </p:nvSpPr>
          <p:spPr bwMode="auto">
            <a:xfrm>
              <a:off x="3936" y="3282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6" name="Line 75"/>
            <p:cNvSpPr>
              <a:spLocks noChangeShapeType="1"/>
            </p:cNvSpPr>
            <p:nvPr/>
          </p:nvSpPr>
          <p:spPr bwMode="auto">
            <a:xfrm>
              <a:off x="4008" y="380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148257" y="1420097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752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872067" y="1516185"/>
            <a:ext cx="3149600" cy="1276350"/>
            <a:chOff x="364" y="987"/>
            <a:chExt cx="1488" cy="804"/>
          </a:xfrm>
        </p:grpSpPr>
        <p:sp>
          <p:nvSpPr>
            <p:cNvPr id="7217" name="Text Box 12"/>
            <p:cNvSpPr txBox="1">
              <a:spLocks noChangeArrowheads="1"/>
            </p:cNvSpPr>
            <p:nvPr/>
          </p:nvSpPr>
          <p:spPr bwMode="auto">
            <a:xfrm>
              <a:off x="364" y="9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457     4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18" name="Group 13"/>
            <p:cNvGrpSpPr>
              <a:grpSpLocks/>
            </p:cNvGrpSpPr>
            <p:nvPr/>
          </p:nvGrpSpPr>
          <p:grpSpPr bwMode="auto">
            <a:xfrm>
              <a:off x="816" y="1023"/>
              <a:ext cx="624" cy="768"/>
              <a:chOff x="853" y="639"/>
              <a:chExt cx="816" cy="768"/>
            </a:xfrm>
          </p:grpSpPr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853" y="639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>
                <a:off x="853" y="967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7172" name="Group 16"/>
          <p:cNvGrpSpPr>
            <a:grpSpLocks/>
          </p:cNvGrpSpPr>
          <p:nvPr/>
        </p:nvGrpSpPr>
        <p:grpSpPr bwMode="auto">
          <a:xfrm>
            <a:off x="101600" y="341814"/>
            <a:ext cx="3454400" cy="941900"/>
            <a:chOff x="1680" y="1440"/>
            <a:chExt cx="1632" cy="593"/>
          </a:xfrm>
        </p:grpSpPr>
        <p:sp>
          <p:nvSpPr>
            <p:cNvPr id="7210" name="AutoShape 17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</a:rPr>
                <a:t>    Tính :</a:t>
              </a:r>
            </a:p>
          </p:txBody>
        </p:sp>
        <p:grpSp>
          <p:nvGrpSpPr>
            <p:cNvPr id="7211" name="Group 18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7212" name="Group 19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7214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0917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80918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721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812800" y="2609853"/>
            <a:ext cx="984251" cy="1519767"/>
            <a:chOff x="528" y="2841"/>
            <a:chExt cx="465" cy="957"/>
          </a:xfrm>
        </p:grpSpPr>
        <p:sp>
          <p:nvSpPr>
            <p:cNvPr id="7207" name="Line 25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8" name="Line 26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9" name="Line 27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609601" y="2034648"/>
            <a:ext cx="3321050" cy="2733674"/>
            <a:chOff x="255" y="1278"/>
            <a:chExt cx="1569" cy="1722"/>
          </a:xfrm>
        </p:grpSpPr>
        <p:sp>
          <p:nvSpPr>
            <p:cNvPr id="7202" name="Rectangle 29"/>
            <p:cNvSpPr>
              <a:spLocks noChangeArrowheads="1"/>
            </p:cNvSpPr>
            <p:nvPr/>
          </p:nvSpPr>
          <p:spPr bwMode="auto">
            <a:xfrm>
              <a:off x="288" y="1278"/>
              <a:ext cx="15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4       114</a:t>
              </a:r>
            </a:p>
          </p:txBody>
        </p:sp>
        <p:sp>
          <p:nvSpPr>
            <p:cNvPr id="7203" name="Rectangle 30"/>
            <p:cNvSpPr>
              <a:spLocks noChangeArrowheads="1"/>
            </p:cNvSpPr>
            <p:nvPr/>
          </p:nvSpPr>
          <p:spPr bwMode="auto">
            <a:xfrm>
              <a:off x="270" y="1569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05        </a:t>
              </a:r>
            </a:p>
          </p:txBody>
        </p:sp>
        <p:sp>
          <p:nvSpPr>
            <p:cNvPr id="7204" name="Rectangle 31"/>
            <p:cNvSpPr>
              <a:spLocks noChangeArrowheads="1"/>
            </p:cNvSpPr>
            <p:nvPr/>
          </p:nvSpPr>
          <p:spPr bwMode="auto">
            <a:xfrm>
              <a:off x="255" y="1798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205" name="Rectangle 32"/>
            <p:cNvSpPr>
              <a:spLocks noChangeArrowheads="1"/>
            </p:cNvSpPr>
            <p:nvPr/>
          </p:nvSpPr>
          <p:spPr bwMode="auto">
            <a:xfrm>
              <a:off x="399" y="1973"/>
              <a:ext cx="480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16        </a:t>
              </a:r>
            </a:p>
          </p:txBody>
        </p:sp>
        <p:sp>
          <p:nvSpPr>
            <p:cNvPr id="7206" name="Rectangle 33"/>
            <p:cNvSpPr>
              <a:spLocks noChangeArrowheads="1"/>
            </p:cNvSpPr>
            <p:nvPr/>
          </p:nvSpPr>
          <p:spPr bwMode="auto">
            <a:xfrm>
              <a:off x="351" y="2580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1        </a:t>
              </a:r>
            </a:p>
          </p:txBody>
        </p:sp>
      </p:grpSp>
      <p:grpSp>
        <p:nvGrpSpPr>
          <p:cNvPr id="80930" name="Group 34"/>
          <p:cNvGrpSpPr>
            <a:grpSpLocks/>
          </p:cNvGrpSpPr>
          <p:nvPr/>
        </p:nvGrpSpPr>
        <p:grpSpPr bwMode="auto">
          <a:xfrm>
            <a:off x="4214283" y="1484716"/>
            <a:ext cx="3149600" cy="1362075"/>
            <a:chOff x="579" y="2214"/>
            <a:chExt cx="1488" cy="858"/>
          </a:xfrm>
        </p:grpSpPr>
        <p:sp>
          <p:nvSpPr>
            <p:cNvPr id="7198" name="Text Box 35"/>
            <p:cNvSpPr txBox="1">
              <a:spLocks noChangeArrowheads="1"/>
            </p:cNvSpPr>
            <p:nvPr/>
          </p:nvSpPr>
          <p:spPr bwMode="auto">
            <a:xfrm>
              <a:off x="579" y="221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489     5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9" name="Group 3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200" name="Line 3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1" name="Line 3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35" name="Group 39"/>
          <p:cNvGrpSpPr>
            <a:grpSpLocks/>
          </p:cNvGrpSpPr>
          <p:nvPr/>
        </p:nvGrpSpPr>
        <p:grpSpPr bwMode="auto">
          <a:xfrm>
            <a:off x="8178800" y="1500275"/>
            <a:ext cx="3149600" cy="1246188"/>
            <a:chOff x="497" y="2287"/>
            <a:chExt cx="1488" cy="785"/>
          </a:xfrm>
        </p:grpSpPr>
        <p:sp>
          <p:nvSpPr>
            <p:cNvPr id="7194" name="Text Box 40"/>
            <p:cNvSpPr txBox="1">
              <a:spLocks noChangeArrowheads="1"/>
            </p:cNvSpPr>
            <p:nvPr/>
          </p:nvSpPr>
          <p:spPr bwMode="auto">
            <a:xfrm>
              <a:off x="497" y="22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230     6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5" name="Group 41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196" name="Line 42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7" name="Line 43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40" name="Group 44"/>
          <p:cNvGrpSpPr>
            <a:grpSpLocks/>
          </p:cNvGrpSpPr>
          <p:nvPr/>
        </p:nvGrpSpPr>
        <p:grpSpPr bwMode="auto">
          <a:xfrm>
            <a:off x="4032252" y="2068380"/>
            <a:ext cx="2432049" cy="2434422"/>
            <a:chOff x="1905" y="1294"/>
            <a:chExt cx="1149" cy="1533"/>
          </a:xfrm>
        </p:grpSpPr>
        <p:sp>
          <p:nvSpPr>
            <p:cNvPr id="7188" name="Rectangle 45"/>
            <p:cNvSpPr>
              <a:spLocks noChangeArrowheads="1"/>
            </p:cNvSpPr>
            <p:nvPr/>
          </p:nvSpPr>
          <p:spPr bwMode="auto">
            <a:xfrm>
              <a:off x="1905" y="1294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45     97</a:t>
              </a:r>
            </a:p>
          </p:txBody>
        </p:sp>
        <p:sp>
          <p:nvSpPr>
            <p:cNvPr id="7189" name="Rectangle 46"/>
            <p:cNvSpPr>
              <a:spLocks noChangeArrowheads="1"/>
            </p:cNvSpPr>
            <p:nvPr/>
          </p:nvSpPr>
          <p:spPr bwMode="auto">
            <a:xfrm>
              <a:off x="1991" y="1711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039        </a:t>
              </a:r>
            </a:p>
          </p:txBody>
        </p:sp>
        <p:sp>
          <p:nvSpPr>
            <p:cNvPr id="7190" name="Rectangle 47"/>
            <p:cNvSpPr>
              <a:spLocks noChangeArrowheads="1"/>
            </p:cNvSpPr>
            <p:nvPr/>
          </p:nvSpPr>
          <p:spPr bwMode="auto">
            <a:xfrm>
              <a:off x="2060" y="1990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35        </a:t>
              </a:r>
            </a:p>
          </p:txBody>
        </p:sp>
        <p:sp>
          <p:nvSpPr>
            <p:cNvPr id="7191" name="Rectangle 48"/>
            <p:cNvSpPr>
              <a:spLocks noChangeArrowheads="1"/>
            </p:cNvSpPr>
            <p:nvPr/>
          </p:nvSpPr>
          <p:spPr bwMode="auto">
            <a:xfrm>
              <a:off x="2060" y="2407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192" name="Line 49"/>
            <p:cNvSpPr>
              <a:spLocks noChangeShapeType="1"/>
            </p:cNvSpPr>
            <p:nvPr/>
          </p:nvSpPr>
          <p:spPr bwMode="auto">
            <a:xfrm>
              <a:off x="1991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93" name="Line 50"/>
            <p:cNvSpPr>
              <a:spLocks noChangeShapeType="1"/>
            </p:cNvSpPr>
            <p:nvPr/>
          </p:nvSpPr>
          <p:spPr bwMode="auto">
            <a:xfrm>
              <a:off x="2060" y="2398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58" name="Group 62"/>
          <p:cNvGrpSpPr>
            <a:grpSpLocks/>
          </p:cNvGrpSpPr>
          <p:nvPr/>
        </p:nvGrpSpPr>
        <p:grpSpPr bwMode="auto">
          <a:xfrm>
            <a:off x="8195733" y="2089735"/>
            <a:ext cx="2540000" cy="2394821"/>
            <a:chOff x="3872" y="1316"/>
            <a:chExt cx="1200" cy="1509"/>
          </a:xfrm>
        </p:grpSpPr>
        <p:sp>
          <p:nvSpPr>
            <p:cNvPr id="7182" name="Rectangle 52"/>
            <p:cNvSpPr>
              <a:spLocks noChangeArrowheads="1"/>
            </p:cNvSpPr>
            <p:nvPr/>
          </p:nvSpPr>
          <p:spPr bwMode="auto">
            <a:xfrm>
              <a:off x="3872" y="1316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18     38</a:t>
              </a:r>
            </a:p>
          </p:txBody>
        </p:sp>
        <p:sp>
          <p:nvSpPr>
            <p:cNvPr id="7183" name="Rectangle 53"/>
            <p:cNvSpPr>
              <a:spLocks noChangeArrowheads="1"/>
            </p:cNvSpPr>
            <p:nvPr/>
          </p:nvSpPr>
          <p:spPr bwMode="auto">
            <a:xfrm>
              <a:off x="4000" y="1675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50        </a:t>
              </a:r>
            </a:p>
          </p:txBody>
        </p:sp>
        <p:sp>
          <p:nvSpPr>
            <p:cNvPr id="7184" name="Rectangle 54"/>
            <p:cNvSpPr>
              <a:spLocks noChangeArrowheads="1"/>
            </p:cNvSpPr>
            <p:nvPr/>
          </p:nvSpPr>
          <p:spPr bwMode="auto">
            <a:xfrm>
              <a:off x="3999" y="2012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48        </a:t>
              </a:r>
            </a:p>
          </p:txBody>
        </p:sp>
        <p:sp>
          <p:nvSpPr>
            <p:cNvPr id="7185" name="Rectangle 55"/>
            <p:cNvSpPr>
              <a:spLocks noChangeArrowheads="1"/>
            </p:cNvSpPr>
            <p:nvPr/>
          </p:nvSpPr>
          <p:spPr bwMode="auto">
            <a:xfrm>
              <a:off x="3998" y="2405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02        </a:t>
              </a:r>
            </a:p>
          </p:txBody>
        </p:sp>
        <p:sp>
          <p:nvSpPr>
            <p:cNvPr id="7186" name="Line 58"/>
            <p:cNvSpPr>
              <a:spLocks noChangeShapeType="1"/>
            </p:cNvSpPr>
            <p:nvPr/>
          </p:nvSpPr>
          <p:spPr bwMode="auto">
            <a:xfrm>
              <a:off x="3912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87" name="Line 59"/>
            <p:cNvSpPr>
              <a:spLocks noChangeShapeType="1"/>
            </p:cNvSpPr>
            <p:nvPr/>
          </p:nvSpPr>
          <p:spPr bwMode="auto">
            <a:xfrm>
              <a:off x="3936" y="2390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0957" name="Text Box 61"/>
          <p:cNvSpPr txBox="1">
            <a:spLocks noChangeArrowheads="1"/>
          </p:cNvSpPr>
          <p:nvPr/>
        </p:nvSpPr>
        <p:spPr bwMode="auto">
          <a:xfrm>
            <a:off x="160867" y="1516185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>
                <a:latin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631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234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736" y="3188801"/>
            <a:ext cx="322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558" y="4319766"/>
            <a:ext cx="7034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5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365" y="731520"/>
            <a:ext cx="31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787" y="1654859"/>
            <a:ext cx="10616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234 : 9 = 26 (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26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13528"/>
              </p:ext>
            </p:extLst>
          </p:nvPr>
        </p:nvGraphicFramePr>
        <p:xfrm>
          <a:off x="-2" y="842728"/>
          <a:ext cx="12079706" cy="5558079"/>
        </p:xfrm>
        <a:graphic>
          <a:graphicData uri="http://schemas.openxmlformats.org/drawingml/2006/table">
            <a:tbl>
              <a:tblPr/>
              <a:tblGrid>
                <a:gridCol w="180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4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3849" y="1313389"/>
            <a:ext cx="1687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64986" y="3138220"/>
            <a:ext cx="2071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3837" y="4914444"/>
            <a:ext cx="198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642175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4991103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9908005" y="13134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930824" y="3115263"/>
            <a:ext cx="165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7463516" y="1346537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785197" y="4929503"/>
            <a:ext cx="1713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3425189" y="3115264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3225887" y="492473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255223" y="3100828"/>
            <a:ext cx="2461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8 =111kg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212500" y="4930895"/>
            <a:ext cx="2495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6 =148kg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6720714" y="3086392"/>
            <a:ext cx="2588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8 = 75giờ</a:t>
            </a:r>
          </a:p>
        </p:txBody>
      </p: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6716756" y="4939721"/>
            <a:ext cx="2629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6= 100giờ</a:t>
            </a: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9271332" y="3064096"/>
            <a:ext cx="321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312ngày:8= 39ngày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9186775" y="4961058"/>
            <a:ext cx="359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6= 52ngày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48" y="-6389"/>
            <a:ext cx="531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4404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/>
      <p:bldP spid="10" grpId="0" autoUpdateAnimBg="0"/>
      <p:bldP spid="11" grpId="0" autoUpdateAnimBg="0"/>
      <p:bldP spid="12" grpId="0"/>
      <p:bldP spid="13" grpId="0" autoUpdateAnimBg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606694"/>
            <a:ext cx="3092451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685819"/>
            <a:ext cx="4165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KHỈ CON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3" y="5562619"/>
            <a:ext cx="2832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7" y="4572015"/>
            <a:ext cx="152188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C:\Users\ADMIN\Desktop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7263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C:\Users\ADMIN\Desktop\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2743215"/>
            <a:ext cx="157268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C:\Users\ADMIN\Desktop\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2" y="2836069"/>
            <a:ext cx="15811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Users\ADMIN\Desktop\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7" y="35988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 descr="C:\Users\ADMIN\Desktop\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4419615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 descr="C:\Users\ADMIN\Desktop\7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3" y="4487878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 descr="C:\Users\ADMIN\Desktop\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3886215"/>
            <a:ext cx="1564216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C:\Users\ADMIN\Desktop\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10" y="2884488"/>
            <a:ext cx="153881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 descr="C:\Users\ADMIN\Desktop\10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" y="4895850"/>
            <a:ext cx="10773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17" action="ppaction://hlinksldjump"/>
          </p:cNvPr>
          <p:cNvSpPr/>
          <p:nvPr/>
        </p:nvSpPr>
        <p:spPr>
          <a:xfrm>
            <a:off x="2313517" y="2336152"/>
            <a:ext cx="675428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MỪNG</a:t>
            </a:r>
            <a:endParaRPr lang="en-US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319087"/>
            <a:ext cx="3286793" cy="28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8" y="4419615"/>
            <a:ext cx="4474501" cy="39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20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60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7844" y="4327517"/>
            <a:ext cx="6609915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0933" y="572637"/>
            <a:ext cx="432046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55:4=13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7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6519" y="4331224"/>
            <a:ext cx="6352463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 : 8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9861" y="590252"/>
            <a:ext cx="4382610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94:8=11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5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8763" y="4357857"/>
            <a:ext cx="6352464" cy="17541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76640" y="590252"/>
            <a:ext cx="416954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49:4=12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3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985" y="127027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(tr. 72)</a:t>
            </a:r>
          </a:p>
        </p:txBody>
      </p:sp>
    </p:spTree>
    <p:extLst>
      <p:ext uri="{BB962C8B-B14F-4D97-AF65-F5344CB8AC3E}">
        <p14:creationId xmlns:p14="http://schemas.microsoft.com/office/powerpoint/2010/main" val="4252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494" y="1105430"/>
            <a:ext cx="799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01" y="1862040"/>
            <a:ext cx="67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0225" y="2472389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533" y="2489884"/>
            <a:ext cx="858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3885" y="2485487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7673" y="3882972"/>
            <a:ext cx="828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887" y="3164645"/>
            <a:ext cx="1002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5977" y="3843803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977003" y="2596096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1074441" y="3962178"/>
            <a:ext cx="10142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659573" y="3835846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5FF55B-3CF2-4C2E-B82D-AF7A020CC2AE}"/>
              </a:ext>
            </a:extLst>
          </p:cNvPr>
          <p:cNvSpPr txBox="1"/>
          <p:nvPr/>
        </p:nvSpPr>
        <p:spPr>
          <a:xfrm>
            <a:off x="1341186" y="4485182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D0ECDE-9A9D-45B3-9578-D685D618422D}"/>
              </a:ext>
            </a:extLst>
          </p:cNvPr>
          <p:cNvCxnSpPr>
            <a:cxnSpLocks/>
          </p:cNvCxnSpPr>
          <p:nvPr/>
        </p:nvCxnSpPr>
        <p:spPr>
          <a:xfrm flipH="1">
            <a:off x="1074439" y="5331932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656285" y="5202119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7" grpId="0"/>
      <p:bldP spid="41" grpId="0"/>
      <p:bldP spid="38" grpId="0"/>
      <p:bldP spid="22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9195" y="1021700"/>
            <a:ext cx="6582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6341" y="1914252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9097" y="2317783"/>
            <a:ext cx="658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2836" y="1927174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9097" y="3596358"/>
            <a:ext cx="656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4941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586968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566622" y="3447883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1DC561-FDD1-4411-9D83-509D3EC9218F}"/>
              </a:ext>
            </a:extLst>
          </p:cNvPr>
          <p:cNvCxnSpPr>
            <a:cxnSpLocks/>
          </p:cNvCxnSpPr>
          <p:nvPr/>
        </p:nvCxnSpPr>
        <p:spPr>
          <a:xfrm>
            <a:off x="1045903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81AD6B-2872-492B-B1A3-C38B638BF515}"/>
              </a:ext>
            </a:extLst>
          </p:cNvPr>
          <p:cNvSpPr txBox="1"/>
          <p:nvPr/>
        </p:nvSpPr>
        <p:spPr>
          <a:xfrm>
            <a:off x="10482192" y="279614"/>
            <a:ext cx="15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79FC7-F10E-4BC0-8524-89E388CD0C17}"/>
              </a:ext>
            </a:extLst>
          </p:cNvPr>
          <p:cNvSpPr txBox="1"/>
          <p:nvPr/>
        </p:nvSpPr>
        <p:spPr>
          <a:xfrm>
            <a:off x="10877482" y="1209750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5090B3-0711-4445-B900-D798B2FB3932}"/>
              </a:ext>
            </a:extLst>
          </p:cNvPr>
          <p:cNvSpPr txBox="1"/>
          <p:nvPr/>
        </p:nvSpPr>
        <p:spPr>
          <a:xfrm>
            <a:off x="10874289" y="2129695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7D3E00-A6C2-40ED-858A-3DC40839951C}"/>
              </a:ext>
            </a:extLst>
          </p:cNvPr>
          <p:cNvSpPr txBox="1"/>
          <p:nvPr/>
        </p:nvSpPr>
        <p:spPr>
          <a:xfrm>
            <a:off x="10897059" y="2950027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742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41" grpId="0"/>
      <p:bldP spid="38" grpId="0"/>
      <p:bldP spid="22" grpId="0"/>
      <p:bldP spid="32" grpId="0"/>
      <p:bldP spid="35" grpId="0"/>
      <p:bldP spid="12" grpId="0"/>
      <p:bldP spid="36" grpId="0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580</Words>
  <Application>Microsoft Office PowerPoint</Application>
  <PresentationFormat>Widescreen</PresentationFormat>
  <Paragraphs>145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hai ngày 13 tháng 12 năm 2021 Toán Chia số có ba chữ số cho số có một chữ số (tr. 72)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HP</cp:lastModifiedBy>
  <cp:revision>30</cp:revision>
  <dcterms:created xsi:type="dcterms:W3CDTF">2021-11-07T09:31:07Z</dcterms:created>
  <dcterms:modified xsi:type="dcterms:W3CDTF">2021-12-11T09:56:08Z</dcterms:modified>
</cp:coreProperties>
</file>